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68999-A31D-4A81-8206-F57A555397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</a:t>
            </a:r>
            <a:r>
              <a:rPr lang="en-US" dirty="0" smtClean="0">
                <a:solidFill>
                  <a:srgbClr val="00B050"/>
                </a:solidFill>
              </a:rPr>
              <a:t>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16 </a:t>
            </a:r>
            <a:r>
              <a:rPr lang="en-US" dirty="0" smtClean="0">
                <a:solidFill>
                  <a:srgbClr val="00B050"/>
                </a:solidFill>
              </a:rPr>
              <a:t>de mayo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62a:  </a:t>
            </a:r>
            <a:r>
              <a:rPr lang="es-ES_tradnl" dirty="0" smtClean="0"/>
              <a:t>¿Quién es el personaje principal de la película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movie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“</a:t>
            </a:r>
            <a:r>
              <a:rPr lang="es-ES_tradnl" dirty="0" err="1" smtClean="0"/>
              <a:t>Goal</a:t>
            </a:r>
            <a:r>
              <a:rPr lang="es-ES_tradnl" dirty="0" smtClean="0"/>
              <a:t>: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Dream</a:t>
            </a:r>
            <a:r>
              <a:rPr lang="es-ES_tradnl" dirty="0" smtClean="0"/>
              <a:t> </a:t>
            </a:r>
            <a:r>
              <a:rPr lang="es-ES_tradnl" dirty="0" err="1" smtClean="0"/>
              <a:t>Begins</a:t>
            </a:r>
            <a:r>
              <a:rPr lang="es-ES_tradnl" dirty="0" smtClean="0"/>
              <a:t>”?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800080"/>
                </a:solidFill>
              </a:rPr>
              <a:t>L.O: to </a:t>
            </a:r>
            <a:r>
              <a:rPr lang="es-ES_tradnl" i="1" dirty="0" err="1" smtClean="0">
                <a:solidFill>
                  <a:srgbClr val="800080"/>
                </a:solidFill>
              </a:rPr>
              <a:t>learn</a:t>
            </a:r>
            <a:r>
              <a:rPr lang="es-ES_tradnl" i="1" dirty="0" smtClean="0">
                <a:solidFill>
                  <a:srgbClr val="800080"/>
                </a:solidFill>
              </a:rPr>
              <a:t> </a:t>
            </a:r>
            <a:r>
              <a:rPr lang="es-ES_tradnl" i="1" dirty="0" err="1" smtClean="0">
                <a:solidFill>
                  <a:srgbClr val="800080"/>
                </a:solidFill>
              </a:rPr>
              <a:t>about</a:t>
            </a:r>
            <a:r>
              <a:rPr lang="es-ES_tradnl" i="1" dirty="0" smtClean="0">
                <a:solidFill>
                  <a:srgbClr val="800080"/>
                </a:solidFill>
              </a:rPr>
              <a:t> </a:t>
            </a:r>
            <a:r>
              <a:rPr lang="es-ES_tradnl" i="1" dirty="0" err="1" smtClean="0">
                <a:solidFill>
                  <a:srgbClr val="800080"/>
                </a:solidFill>
              </a:rPr>
              <a:t>the</a:t>
            </a:r>
            <a:r>
              <a:rPr lang="es-ES_tradnl" i="1" dirty="0" smtClean="0">
                <a:solidFill>
                  <a:srgbClr val="800080"/>
                </a:solidFill>
              </a:rPr>
              <a:t> </a:t>
            </a:r>
            <a:r>
              <a:rPr lang="es-ES_tradnl" i="1" dirty="0" err="1" smtClean="0">
                <a:solidFill>
                  <a:srgbClr val="800080"/>
                </a:solidFill>
              </a:rPr>
              <a:t>importance</a:t>
            </a:r>
            <a:r>
              <a:rPr lang="es-ES_tradnl" i="1" dirty="0" smtClean="0">
                <a:solidFill>
                  <a:srgbClr val="800080"/>
                </a:solidFill>
              </a:rPr>
              <a:t> of soccer in latino culture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primera parte de la película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62a:</a:t>
            </a:r>
          </a:p>
          <a:p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 </a:t>
            </a:r>
            <a:r>
              <a:rPr lang="es-ES_tradnl" dirty="0" smtClean="0"/>
              <a:t>1-3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7815</TotalTime>
  <Words>88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16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59</cp:revision>
  <cp:lastPrinted>2016-04-22T19:22:12Z</cp:lastPrinted>
  <dcterms:created xsi:type="dcterms:W3CDTF">2014-12-15T19:13:06Z</dcterms:created>
  <dcterms:modified xsi:type="dcterms:W3CDTF">2017-05-16T20:08:45Z</dcterms:modified>
</cp:coreProperties>
</file>